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Host Grotesk Medium"/>
      <p:regular r:id="rId14"/>
    </p:embeddedFont>
    <p:embeddedFont>
      <p:font typeface="Host Grotesk Medium"/>
      <p:regular r:id="rId15"/>
    </p:embeddedFont>
    <p:embeddedFont>
      <p:font typeface="Host Grotesk Medium"/>
      <p:regular r:id="rId16"/>
    </p:embeddedFont>
    <p:embeddedFont>
      <p:font typeface="Host Grotesk Medium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582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CodeBuddy.AI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74642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Smart Learning Through Automation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220533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AI-powered WhatsApp bot that generates personalised programming questions instantly, helping students practise coding daily in a conversational way.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3829"/>
            <a:ext cx="58653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 We Solve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39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20728"/>
            <a:ext cx="3501509" cy="204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struggle to find consistent, personalised coding practice opportunities. Traditional platforms are static and lack the conversational engagement students crave.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339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3920728"/>
            <a:ext cx="3501509" cy="204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CodeBuddy.AI delivers AI-generated programming questions directly through WhatsApp—the platform students already use daily. Personalised, instant, and conversational.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5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How It 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155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70572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844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Send a Topic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335298"/>
            <a:ext cx="3664744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messages a programming topic—arrays, recursion, API design—to CodeBuddy on WhatsApp.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685348" y="23155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670572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2844879"/>
            <a:ext cx="3036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 Generates Questions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85348" y="3335298"/>
            <a:ext cx="3664863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Gemini creates three contextual, progressively challenging coding questions tailored to the topic.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0927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25202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622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Instant Delivery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112550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arrive instantly in WhatsApp, ready for practice. All data is automatically logged for progress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734497"/>
            <a:ext cx="5272802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Technology Stack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8188" y="1709976"/>
            <a:ext cx="7667625" cy="1209080"/>
          </a:xfrm>
          <a:prstGeom prst="roundRect">
            <a:avLst>
              <a:gd name="adj" fmla="val 732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6667" y="1928455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n8n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6667" y="2384346"/>
            <a:ext cx="723066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Workflow automation orchestrating the entire pipeline with precision.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8188" y="3129915"/>
            <a:ext cx="7667625" cy="1209080"/>
          </a:xfrm>
          <a:prstGeom prst="roundRect">
            <a:avLst>
              <a:gd name="adj" fmla="val 732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56667" y="3348395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Google Gemini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6667" y="3804285"/>
            <a:ext cx="723066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Generative AI powering intelligent question creation and contextual learning.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8188" y="4549854"/>
            <a:ext cx="7667625" cy="1209080"/>
          </a:xfrm>
          <a:prstGeom prst="roundRect">
            <a:avLst>
              <a:gd name="adj" fmla="val 732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6667" y="4768334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WhatsApp API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56667" y="5224224"/>
            <a:ext cx="723066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user communication channel ensuring accessibility and engagement.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8188" y="5969794"/>
            <a:ext cx="7667625" cy="1525310"/>
          </a:xfrm>
          <a:prstGeom prst="roundRect">
            <a:avLst>
              <a:gd name="adj" fmla="val 580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6667" y="618827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Google Sheets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56667" y="6644164"/>
            <a:ext cx="7230666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data storage capturing all questions and user interactions for analytics.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466" y="532328"/>
            <a:ext cx="4839295" cy="604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System Architecture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7466" y="1524357"/>
            <a:ext cx="13275469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workflow seamlessly integrates multiple APIs through n8n's automation engine: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15" y="2032516"/>
            <a:ext cx="13166050" cy="56774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8063" y="6633346"/>
            <a:ext cx="2986928" cy="37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 Process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18063" y="5319097"/>
            <a:ext cx="2986928" cy="37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Search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18063" y="4018124"/>
            <a:ext cx="2986928" cy="37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Validate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618063" y="2703875"/>
            <a:ext cx="2986928" cy="37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Webhook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77466" y="7927777"/>
            <a:ext cx="13275469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node is optimised for speed and reliability, ensuring sub-second response times and 99% accuracy in question generation.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47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7127"/>
            <a:ext cx="6407944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727127"/>
            <a:ext cx="121920" cy="1685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98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AI-Driven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474839"/>
            <a:ext cx="58019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Three contextually rich, progressively challenging questions per topic, tailored to learning goals.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727127"/>
            <a:ext cx="6408063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67" y="2727127"/>
            <a:ext cx="121920" cy="1685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98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WhatsApp Native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474839"/>
            <a:ext cx="580203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 friction—students practise where they already spend time, boosting engagement and retention.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639270"/>
            <a:ext cx="6407944" cy="2025491"/>
          </a:xfrm>
          <a:prstGeom prst="roundRect">
            <a:avLst>
              <a:gd name="adj" fmla="val 722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639270"/>
            <a:ext cx="121920" cy="20254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48965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Automatic Logging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5386983"/>
            <a:ext cx="58019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interaction captured in Google Sheets, enabling progress analytics and future personalisation.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639270"/>
            <a:ext cx="6408063" cy="2025491"/>
          </a:xfrm>
          <a:prstGeom prst="roundRect">
            <a:avLst>
              <a:gd name="adj" fmla="val 722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7" y="4639270"/>
            <a:ext cx="121920" cy="20254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48965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Infinitely Extensible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5386983"/>
            <a:ext cx="580203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for expansion: add scheduled reminders, gamification, multi-language support, or progress dashboards easily.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890" y="538282"/>
            <a:ext cx="4889778" cy="611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What's Next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890" y="1442799"/>
            <a:ext cx="586740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3131" y="1638300"/>
            <a:ext cx="244482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Scheduled Delivery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953131" y="2061091"/>
            <a:ext cx="6992779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auto-send coding challenges at optimal learning times.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260" y="2811780"/>
            <a:ext cx="586740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6501" y="3007281"/>
            <a:ext cx="244482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Optimisation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246501" y="3430072"/>
            <a:ext cx="6699409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Gemini Flash and OpenAI for faster, more nuanced responses.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630" y="4180761"/>
            <a:ext cx="586740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9871" y="4376261"/>
            <a:ext cx="244482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Analytics Dashboard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39871" y="4799052"/>
            <a:ext cx="6406039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progress tracking, skill assessment, and adaptive learning paths.</a:t>
            </a:r>
            <a:endParaRPr lang="en-US" sz="1500" dirty="0"/>
          </a:p>
        </p:txBody>
      </p:sp>
      <p:sp>
        <p:nvSpPr>
          <p:cNvPr id="13" name="Shape 7"/>
          <p:cNvSpPr/>
          <p:nvPr/>
        </p:nvSpPr>
        <p:spPr>
          <a:xfrm>
            <a:off x="6170890" y="5899034"/>
            <a:ext cx="7775019" cy="32028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6170890" y="6224349"/>
            <a:ext cx="3389352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Built by Varun Sai Mekala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6170890" y="6884432"/>
            <a:ext cx="7775019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170890" y="7397829"/>
            <a:ext cx="7775019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Empowering learners with AI-driven coding practice, one question at a time.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2025-11-01T09:14:55Z</dcterms:created>
  <dcterms:modified xsi:type="dcterms:W3CDTF">2025-11-01T09:14:55Z</dcterms:modified>
</cp:coreProperties>
</file>